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5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78" autoAdjust="0"/>
    <p:restoredTop sz="94660"/>
  </p:normalViewPr>
  <p:slideViewPr>
    <p:cSldViewPr>
      <p:cViewPr varScale="1">
        <p:scale>
          <a:sx n="92" d="100"/>
          <a:sy n="92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D00ED6-7C2B-4D11-B16D-38A40F198D2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3. Внесение </a:t>
            </a:r>
            <a:r>
              <a:rPr lang="ru-RU" sz="1600" dirty="0" smtClean="0"/>
              <a:t>изменений в Правила землепользования и застройки </a:t>
            </a:r>
            <a:r>
              <a:rPr lang="ru-RU" sz="1600" dirty="0" err="1" smtClean="0"/>
              <a:t>Яковлевского</a:t>
            </a:r>
            <a:r>
              <a:rPr lang="ru-RU" sz="1600" dirty="0" smtClean="0"/>
              <a:t>  сельского поселения. Изменение территориальной зоны Ж-1П (Зона перспективной жилой застройки) на зону Ж-1 (Зона индивидуальной усадебной жилой застройки) в д. </a:t>
            </a:r>
            <a:r>
              <a:rPr lang="ru-RU" sz="1600" dirty="0" err="1" smtClean="0"/>
              <a:t>Черенга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Яковлевского</a:t>
            </a:r>
            <a:r>
              <a:rPr lang="ru-RU" sz="1600" dirty="0" smtClean="0"/>
              <a:t> сельского поселения.</a:t>
            </a:r>
            <a:endParaRPr lang="ru-RU" sz="1600" dirty="0"/>
          </a:p>
        </p:txBody>
      </p:sp>
      <p:pic>
        <p:nvPicPr>
          <p:cNvPr id="7" name="Содержимое 6" descr="2015-04-30 11-08-41 Скриншот экрана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3816317" cy="4525963"/>
          </a:xfrm>
        </p:spPr>
      </p:pic>
      <p:pic>
        <p:nvPicPr>
          <p:cNvPr id="9" name="Содержимое 8" descr="2015-04-30 11-06-04 Скриншот экрана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29190" y="1714488"/>
            <a:ext cx="3592260" cy="4525963"/>
          </a:xfrm>
        </p:spPr>
      </p:pic>
    </p:spTree>
    <p:extLst>
      <p:ext uri="{BB962C8B-B14F-4D97-AF65-F5344CB8AC3E}">
        <p14:creationId xmlns:p14="http://schemas.microsoft.com/office/powerpoint/2010/main" val="64468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76672"/>
            <a:ext cx="8928992" cy="648072"/>
          </a:xfrm>
        </p:spPr>
        <p:txBody>
          <a:bodyPr>
            <a:noAutofit/>
          </a:bodyPr>
          <a:lstStyle/>
          <a:p>
            <a:r>
              <a:rPr lang="ru-RU" sz="1600" dirty="0" smtClean="0"/>
              <a:t>Внесение изменений в Правила землепользования и застройки </a:t>
            </a:r>
            <a:r>
              <a:rPr lang="ru-RU" sz="1600" dirty="0" err="1" smtClean="0"/>
              <a:t>Яковлевского</a:t>
            </a:r>
            <a:r>
              <a:rPr lang="ru-RU" sz="1600" dirty="0" smtClean="0"/>
              <a:t>  сельского поселения. Изменение территориальной зоны Ж-1П (Зона перспективной жилой застройки) на зону Ж-1 (Зона индивидуальной усадебной жилой застройки) в  д. </a:t>
            </a:r>
            <a:r>
              <a:rPr lang="ru-RU" sz="1600" dirty="0" err="1" smtClean="0"/>
              <a:t>Черенга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Яковлевского</a:t>
            </a:r>
            <a:r>
              <a:rPr lang="ru-RU" sz="1600" dirty="0" smtClean="0"/>
              <a:t> сельского поселения.</a:t>
            </a:r>
            <a:endParaRPr lang="ru-RU" sz="1600" dirty="0"/>
          </a:p>
        </p:txBody>
      </p:sp>
      <p:pic>
        <p:nvPicPr>
          <p:cNvPr id="6" name="Рисунок 5" descr="Алабуга соте после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8551831" cy="4392488"/>
          </a:xfrm>
        </p:spPr>
      </p:pic>
    </p:spTree>
    <p:extLst>
      <p:ext uri="{BB962C8B-B14F-4D97-AF65-F5344CB8AC3E}">
        <p14:creationId xmlns:p14="http://schemas.microsoft.com/office/powerpoint/2010/main" val="64468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2787</TotalTime>
  <Words>80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3. Внесение изменений в Правила землепользования и застройки Яковлевского  сельского поселения. Изменение территориальной зоны Ж-1П (Зона перспективной жилой застройки) на зону Ж-1 (Зона индивидуальной усадебной жилой застройки) в д. Черенга Яковлевского сельского поселения.</vt:lpstr>
      <vt:lpstr>Внесение изменений в Правила землепользования и застройки Яковлевского  сельского поселения. Изменение территориальной зоны Ж-1П (Зона перспективной жилой застройки) на зону Ж-1 (Зона индивидуальной усадебной жилой застройки) в  д. Черенга Яковлевского сельского поселения.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</dc:title>
  <dc:creator>User</dc:creator>
  <cp:lastModifiedBy>Гордеева</cp:lastModifiedBy>
  <cp:revision>90</cp:revision>
  <cp:lastPrinted>2013-11-28T03:21:31Z</cp:lastPrinted>
  <dcterms:created xsi:type="dcterms:W3CDTF">2013-03-22T08:30:26Z</dcterms:created>
  <dcterms:modified xsi:type="dcterms:W3CDTF">2015-12-04T06:34:20Z</dcterms:modified>
</cp:coreProperties>
</file>