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4660"/>
  </p:normalViewPr>
  <p:slideViewPr>
    <p:cSldViewPr>
      <p:cViewPr varScale="1">
        <p:scale>
          <a:sx n="110" d="100"/>
          <a:sy n="110" d="100"/>
        </p:scale>
        <p:origin x="156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3B4D4060-010C-4200-8364-B6E2633A930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974F23B8-EA07-47B8-9BE4-6F3AD5E036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0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00ED6-7C2B-4D11-B16D-38A40F198D22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DBCE31-A744-4BB3-A4F5-CC5EC0A99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5016" cy="1080120"/>
          </a:xfrm>
        </p:spPr>
        <p:txBody>
          <a:bodyPr>
            <a:noAutofit/>
          </a:bodyPr>
          <a:lstStyle/>
          <a:p>
            <a:pPr algn="r"/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/>
              <a:t>Приложение №1 к  решению Совета</a:t>
            </a:r>
            <a:br>
              <a:rPr lang="ru-RU" sz="900" dirty="0" smtClean="0"/>
            </a:br>
            <a:r>
              <a:rPr lang="ru-RU" sz="900" dirty="0" err="1" smtClean="0"/>
              <a:t>Яковлевского</a:t>
            </a:r>
            <a:r>
              <a:rPr lang="ru-RU" sz="900" dirty="0" smtClean="0"/>
              <a:t> сельского  поселения </a:t>
            </a:r>
            <a:br>
              <a:rPr lang="ru-RU" sz="900" dirty="0" smtClean="0"/>
            </a:br>
            <a:r>
              <a:rPr lang="ru-RU" sz="900" smtClean="0"/>
              <a:t>от </a:t>
            </a:r>
            <a:r>
              <a:rPr lang="ru-RU" sz="900" smtClean="0"/>
              <a:t>«20» февраля 2017 №57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разделе  «Ж1. Зона индивидуальной жилой застройки.» статьи 35 главы 11 Правил землепользования и застройки «Предельные размеры земельных участков и предельные параметры разрешенного строительства, реконструкции объектов капитального строительства.» изложить в новой редакции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500" b="1" dirty="0">
                <a:effectLst/>
              </a:rPr>
              <a:t/>
            </a:r>
            <a:br>
              <a:rPr lang="ru-RU" sz="1500" b="1" dirty="0">
                <a:effectLst/>
              </a:rPr>
            </a:br>
            <a:r>
              <a:rPr lang="ru-RU" sz="1500" b="1" dirty="0">
                <a:effectLst/>
              </a:rPr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51771"/>
              </p:ext>
            </p:extLst>
          </p:nvPr>
        </p:nvGraphicFramePr>
        <p:xfrm>
          <a:off x="0" y="1340768"/>
          <a:ext cx="9144000" cy="5758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0005"/>
                <a:gridCol w="848241"/>
                <a:gridCol w="2027877"/>
                <a:gridCol w="2027877"/>
              </a:tblGrid>
              <a:tr h="59039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Виды параметров и единицы измерения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Значения параметров применительно к основным разрешенным видам использования недвижимости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99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Отдельно стоящий односемейный дом 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Жилая единица на одну семью в блокированном многосемейном доме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0039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  <a:tabLst>
                          <a:tab pos="53975" algn="r"/>
                        </a:tabLst>
                      </a:pPr>
                      <a:r>
                        <a:rPr lang="ru-RU" sz="1100" b="1" dirty="0">
                          <a:effectLst/>
                        </a:rPr>
                        <a:t>Предельные параметры земельных участков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00398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-1868805" algn="r"/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Минимальная площадь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кв.м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</a:t>
                      </a:r>
                      <a:r>
                        <a:rPr lang="ru-RU" sz="1100" b="1">
                          <a:effectLst/>
                        </a:rPr>
                        <a:t>00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400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163544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-1868805" algn="r"/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Максимальная площадь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кв.м.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10000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10000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00398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-1868805" algn="r"/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Минимальная ширина вдоль фронта улицы (проезда)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450597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  <a:tabLst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Предельные параметры разрешен-ного строительства в пределах участков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00398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Максимальный процент застройки участка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%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45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55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750995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53975" algn="r"/>
                        </a:tabLst>
                      </a:pPr>
                      <a:r>
                        <a:rPr lang="ru-RU" sz="1100" b="1">
                          <a:effectLst/>
                        </a:rPr>
                        <a:t>Минимальный отступ строений от передней границы участка (в случаях, если иной показатель не установлен линией регулирования застройки)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1051393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  <a:tabLst>
                          <a:tab pos="53975" algn="r"/>
                        </a:tabLst>
                      </a:pPr>
                      <a:r>
                        <a:rPr lang="ru-RU" sz="1100" b="1" dirty="0">
                          <a:effectLst/>
                        </a:rPr>
                        <a:t>Минимальные отступы строений от боковых границ участка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а) 1 - при обязательном наличии брандмауэрной стены;</a:t>
                      </a: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б) </a:t>
                      </a:r>
                      <a:r>
                        <a:rPr lang="en-US" sz="1100" b="1">
                          <a:effectLst/>
                        </a:rPr>
                        <a:t>3</a:t>
                      </a:r>
                      <a:r>
                        <a:rPr lang="ru-RU" sz="1100" b="1">
                          <a:effectLst/>
                        </a:rPr>
                        <a:t> - в иных случаях 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а) 0 - в случаях примыкания к соседним блокам; </a:t>
                      </a:r>
                    </a:p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б) 3 - в иных случаях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27088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Минимальный отступ строений от задней границы участка 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163544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Максимальная высота строений 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  <a:tr h="300398">
                <a:tc>
                  <a:txBody>
                    <a:bodyPr/>
                    <a:lstStyle/>
                    <a:p>
                      <a:pPr marL="270510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Максимальная высота ограждений земельных участков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13055" algn="r"/>
                        </a:tabLst>
                      </a:pPr>
                      <a:r>
                        <a:rPr lang="ru-RU" sz="1100" b="1">
                          <a:effectLst/>
                        </a:rPr>
                        <a:t>м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 </a:t>
                      </a:r>
                      <a:endParaRPr lang="ru-RU" sz="1100" b="1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1,2</a:t>
                      </a:r>
                      <a:endParaRPr lang="ru-RU" sz="1100" b="1" dirty="0">
                        <a:effectLst/>
                        <a:latin typeface="Kudriashov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04" marR="348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2726</TotalTime>
  <Words>155</Words>
  <Application>Microsoft Office PowerPoint</Application>
  <PresentationFormat>Экран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Book Antiqua</vt:lpstr>
      <vt:lpstr>Calibri</vt:lpstr>
      <vt:lpstr>Kudriashov</vt:lpstr>
      <vt:lpstr>Lucida Sans</vt:lpstr>
      <vt:lpstr>Times New Roman</vt:lpstr>
      <vt:lpstr>Wingdings</vt:lpstr>
      <vt:lpstr>Wingdings 2</vt:lpstr>
      <vt:lpstr>Wingdings 3</vt:lpstr>
      <vt:lpstr>Апекс</vt:lpstr>
      <vt:lpstr>  Приложение №1 к  решению Совета Яковлевского сельского  поселения  от «20» февраля 2017 №57 В разделе  «Ж1. Зона индивидуальной жилой застройки.» статьи 35 главы 11 Правил землепользования и застройки «Предельные размеры земельных участков и предельные параметры разрешенного строительства, реконструкции объектов капитального строительства.» изложить в новой редакции   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>User</dc:creator>
  <cp:lastModifiedBy>Пользователь</cp:lastModifiedBy>
  <cp:revision>91</cp:revision>
  <cp:lastPrinted>2017-02-20T11:04:37Z</cp:lastPrinted>
  <dcterms:created xsi:type="dcterms:W3CDTF">2013-03-22T08:30:26Z</dcterms:created>
  <dcterms:modified xsi:type="dcterms:W3CDTF">2017-02-20T11:04:39Z</dcterms:modified>
</cp:coreProperties>
</file>