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322" r:id="rId2"/>
    <p:sldId id="324" r:id="rId3"/>
    <p:sldId id="326" r:id="rId4"/>
    <p:sldId id="328" r:id="rId5"/>
    <p:sldId id="330" r:id="rId6"/>
    <p:sldId id="332" r:id="rId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4660"/>
  </p:normalViewPr>
  <p:slideViewPr>
    <p:cSldViewPr>
      <p:cViewPr>
        <p:scale>
          <a:sx n="80" d="100"/>
          <a:sy n="80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D4060-010C-4200-8364-B6E2633A930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F23B8-EA07-47B8-9BE4-6F3AD5E03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0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D00ED6-7C2B-4D11-B16D-38A40F198D22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544" y="962036"/>
            <a:ext cx="8229600" cy="1094110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1.Внесение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изменений в ПЗЗ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 ЕМР. Изменение территориальной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зоны СУ (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Зона сельскохозяйственных угодий) в зону СХ1 (</a:t>
            </a:r>
            <a:r>
              <a:rPr lang="ru-RU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Зона размещения объектов агропромышленного комплекса и объектов обслуживания агропромышленного комплекса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земельного участка с кадастровым номером 16:18:070701:440 площадью 10000 кв. м., расположенного по адресу: РТ,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Яковлевское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сельское поселение.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5796136" y="188640"/>
            <a:ext cx="2952328" cy="778098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dirty="0" smtClean="0"/>
              <a:t> </a:t>
            </a:r>
            <a:r>
              <a:rPr lang="ru-RU" sz="11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Приложение </a:t>
            </a:r>
            <a:r>
              <a:rPr lang="ru-RU" sz="11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№</a:t>
            </a:r>
            <a:r>
              <a:rPr lang="ru-RU" sz="11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1</a:t>
            </a:r>
            <a:br>
              <a:rPr lang="ru-RU" sz="11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</a:br>
            <a:r>
              <a:rPr lang="ru-RU" sz="11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 </a:t>
            </a:r>
            <a:r>
              <a:rPr lang="ru-RU" sz="11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к </a:t>
            </a:r>
            <a:r>
              <a:rPr lang="ru-RU" sz="11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постановлению</a:t>
            </a:r>
            <a:br>
              <a:rPr lang="ru-RU" sz="11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</a:br>
            <a:r>
              <a:rPr lang="ru-RU" sz="11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 Главы </a:t>
            </a:r>
            <a:r>
              <a:rPr lang="ru-RU" sz="11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 </a:t>
            </a:r>
            <a:r>
              <a:rPr lang="ru-RU" sz="1100" dirty="0" err="1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Яковлевского</a:t>
            </a:r>
            <a:r>
              <a:rPr lang="ru-RU" sz="11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  сельского  </a:t>
            </a:r>
            <a:r>
              <a:rPr lang="ru-RU" sz="11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поселения </a:t>
            </a:r>
            <a:r>
              <a:rPr lang="ru-RU" sz="11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/>
            </a:r>
            <a:br>
              <a:rPr lang="ru-RU" sz="11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</a:br>
            <a:r>
              <a:rPr lang="ru-RU" sz="11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 №</a:t>
            </a:r>
            <a:r>
              <a:rPr lang="ru-RU" sz="11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 </a:t>
            </a:r>
            <a:r>
              <a:rPr lang="ru-RU" sz="11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1 от «2 » ноября </a:t>
            </a:r>
            <a:r>
              <a:rPr lang="ru-RU" sz="11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2018г.</a:t>
            </a:r>
            <a:endParaRPr lang="ru-RU" sz="1100" dirty="0">
              <a:solidFill>
                <a:srgbClr val="FFFF99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4734" y="110091"/>
            <a:ext cx="5674534" cy="9144001"/>
          </a:xfrm>
        </p:spPr>
      </p:pic>
    </p:spTree>
    <p:extLst>
      <p:ext uri="{BB962C8B-B14F-4D97-AF65-F5344CB8AC3E}">
        <p14:creationId xmlns:p14="http://schemas.microsoft.com/office/powerpoint/2010/main" val="291328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1889" y="-1146944"/>
            <a:ext cx="5695876" cy="87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8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8727" y="-1094551"/>
            <a:ext cx="5767884" cy="89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0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7704" y="908720"/>
            <a:ext cx="5486400" cy="788419"/>
          </a:xfrm>
        </p:spPr>
        <p:txBody>
          <a:bodyPr>
            <a:normAutofit fontScale="77500" lnSpcReduction="20000"/>
          </a:bodyPr>
          <a:lstStyle/>
          <a:p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2.Внесение изменений в ПЗЗ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 ЕМР. Изменение территориальной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зоны СУ (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Зона сельскохозяйственных угодий) в зону СХ1 (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Зона размещения объектов агропромышленного комплекса и объектов обслуживания агропромышленного комплекса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земельного участка с кадастровым номером 16:18:070701:434 площадью 80000 кв. м., расположенного по адресу: РТ,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Яковлевское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сельское поселение.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 r="4720"/>
          <a:stretch>
            <a:fillRect/>
          </a:stretch>
        </p:blipFill>
        <p:spPr>
          <a:xfrm>
            <a:off x="323528" y="1772816"/>
            <a:ext cx="8424936" cy="4765377"/>
          </a:xfrm>
        </p:spPr>
      </p:pic>
    </p:spTree>
    <p:extLst>
      <p:ext uri="{BB962C8B-B14F-4D97-AF65-F5344CB8AC3E}">
        <p14:creationId xmlns:p14="http://schemas.microsoft.com/office/powerpoint/2010/main" val="248896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676456" cy="584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3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636014" cy="581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43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3038</TotalTime>
  <Words>112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1.Внесение изменений в ПЗЗ Яковлевского СП ЕМР. Изменение территориальной зоны СУ (Зона сельскохозяйственных угодий) в зону СХ1 (Зона размещения объектов агропромышленного комплекса и объектов обслуживания агропромышленного комплекса) земельного участка с кадастровым номером 16:18:070701:440 площадью 10000 кв. м., расположенного по адресу: РТ, Яковлевское сельское поселение. 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</dc:title>
  <dc:creator>User</dc:creator>
  <cp:lastModifiedBy>User</cp:lastModifiedBy>
  <cp:revision>115</cp:revision>
  <cp:lastPrinted>2013-11-28T03:21:31Z</cp:lastPrinted>
  <dcterms:created xsi:type="dcterms:W3CDTF">2013-03-22T08:30:26Z</dcterms:created>
  <dcterms:modified xsi:type="dcterms:W3CDTF">2018-11-09T12:55:28Z</dcterms:modified>
</cp:coreProperties>
</file>